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napToObjects="1">
      <p:cViewPr>
        <p:scale>
          <a:sx n="65" d="100"/>
          <a:sy n="65" d="100"/>
        </p:scale>
        <p:origin x="229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A829-CEDB-3540-959C-8D0E037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07C4C-EFDE-FF4F-B7E7-09AF0B726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BB049-04B9-CA44-8CA0-0A60D6F7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54A0-CFA2-F943-A91E-F611C323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3BB72-45BC-1742-BDF0-1E230E52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2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8EDD-0619-1E46-B6B4-BB655DD8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1B9F8-0DC9-F340-BFA3-8F7C18D9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211D3-EFD4-3940-8C51-DA48ADF5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7903-3F95-3D4E-ADEA-E78E369F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7294-0D3C-4A40-9675-9557030B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96DE2-DA4D-644E-9BC9-DD4A21DA9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48B90-7D46-BD42-B54B-D7DEF1C3E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22FE-23A3-9243-9FA4-808DBD7E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1938-FF9B-834D-A1DF-64BBCDA5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86B6-E8E2-D94A-B03F-EC1EA0C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0323-1100-2C42-AE89-D5DD8C4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18717-C594-BE40-9D4F-29A4DC02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6539-658A-BA40-AA6B-740E5221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FEB7-4FF7-AD47-BD7A-5C41664A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D4F0-C2A5-1241-9C9B-AAF5B65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E41D-CF03-F249-9F44-C38AA6CF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31A5-0A70-5A4B-B27E-D0E4DDA2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1EA8B-F798-A44A-B3C1-4B95C8DB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35E6-CFDB-5640-AB5C-FAE5FE68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16E6-C6D5-704C-9F1A-C596798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5D33-71E4-454F-BC06-5A15D0AF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DF39-0D1D-564D-9FAF-03B5BDAAC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8CDAB-C5AA-B241-B893-CE9A1900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933DF-35C4-7F4A-BFB2-63380051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A3118-45FE-DF47-97B8-16420E56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691EF-C4BF-3C49-91A9-6565BF5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8A87-9738-FA4F-84D4-7782960D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B9C41-65EA-BD41-8A4E-1BCC794C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4F060-ED02-5E40-9338-B5223DBFC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2997F-4A89-6446-8EC1-C2D6B068C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B85EC-6347-594A-A06A-95E069CBD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9BB2A-A643-C648-9480-B2553155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99392-68DA-B64E-8784-51AC82D3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F3DB3-6022-1A47-94F4-057BF02A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849B-0FE4-2646-A6C1-1401119C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818DC-AD4C-5E4C-91DA-94A2D839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FF598-3963-034C-9723-F5A04587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E438E-8830-6C48-B404-814E6F6B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851B8-4725-1343-9018-D4557670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7E2A4-366A-8D40-8D09-4A39ABAD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5295-0C04-0244-8476-3134F4BF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844F-DC63-104A-B50F-490DEBD3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564F-6461-6848-8507-F092026D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172B-8CE9-B04E-97DB-447C3073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9CFFF-4183-EF4C-8633-E0F1A229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9EFC2-0F8B-D145-9395-76C27F2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FD68-E6A6-C746-B17F-56B7B45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9685-8487-C248-B36D-2B2A25F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14581-AC40-854B-A649-2AF2290D8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BF43B-A696-4C4B-B58D-973E04ED9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04515-FDEB-B448-8109-875571DC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BA292-72FD-C04D-B0D6-2556A16C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A2F9E-BEE4-3741-9524-551F853E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BB885-F9E2-7541-B358-DFB6EABF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E0560-1A5D-504D-87F6-0551FCEF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D57BB-5DEE-2649-903D-FBFBE0B3E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5529-3FE2-D34B-BBE1-DB0879DA4919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AD225-FB34-D247-B022-7CA303916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0577-E37B-D448-A9C8-0E4AC6B8F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7E034-E1C2-054E-86E2-3B0E7859F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DA79AC-0F85-C04A-9A9E-228B39A3B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378" y="4062606"/>
            <a:ext cx="9713241" cy="16557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Neutra Text" panose="02000000000000000000" pitchFamily="2" charset="0"/>
              </a:rPr>
              <a:t>Special Events Development &amp; Management Final Assignment</a:t>
            </a:r>
          </a:p>
          <a:p>
            <a:r>
              <a:rPr lang="en-US" sz="2800" b="1" dirty="0">
                <a:latin typeface="Neutra Text" panose="02000000000000000000" pitchFamily="2" charset="0"/>
              </a:rPr>
              <a:t>By: Emily Yalowsky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0790F5-5BC1-6C4E-8AC7-CB46B29E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72" y="895310"/>
            <a:ext cx="8725854" cy="30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1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F195-EB88-144A-988E-F9384DF4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eutra Text" panose="02000000000000000000" pitchFamily="2" charset="0"/>
              </a:rPr>
              <a:t>Measuring the Event’s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A0FD-21EA-0448-A849-A3DB20E8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Neutra Text" panose="02000000000000000000" pitchFamily="2" charset="0"/>
              </a:rPr>
              <a:t>To evaluate the success of the 2021 Virtual Niagara Leadership Summit for Women, 3 areas will be evaluated: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Look at how many tickets were sold (how many attendees registered for event)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Goal: 250 – 350 tickets is the goal with this being the first year online, as this is the average goal.</a:t>
            </a:r>
          </a:p>
          <a:p>
            <a:r>
              <a:rPr lang="en-CA" dirty="0">
                <a:latin typeface="Neutra Text" panose="02000000000000000000" pitchFamily="2" charset="0"/>
              </a:rPr>
              <a:t>Evaluating attendee feedback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Send out survey to attendees to understand what they liked, what they didn’t like, what they would like to see for future virtual events</a:t>
            </a:r>
          </a:p>
          <a:p>
            <a:r>
              <a:rPr lang="en-CA" dirty="0">
                <a:latin typeface="Neutra Text" panose="02000000000000000000" pitchFamily="2" charset="0"/>
              </a:rPr>
              <a:t>Internal goals: how much money was raised, creating a “stretch” goal. See if there was any growth in event interest by exceeding the tickets sold/ attendance goal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3A0FB-3D84-A244-AEAE-3E3D3A9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8137-0F15-1341-A41F-2ECB567A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Neutra Text" panose="02000000000000000000" pitchFamily="2" charset="0"/>
              </a:rPr>
              <a:t>What I Learned About Event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79CF-D010-F64C-B70A-B65310A1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eutra Text" panose="02000000000000000000" pitchFamily="2" charset="0"/>
              </a:rPr>
              <a:t>You ALWAYS need a critical path!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Events may not always go your way, expect the unexpected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Be as organized as you can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BUDGET!!! Know where the budget is needed most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Keep in mind: what is the incentive to your audience? Why should people come to your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EF94F-E743-3F4E-98E1-C2A3338B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588E-F66D-414B-B5E6-53F933F1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Neutra Text" panose="02000000000000000000" pitchFamily="2" charset="0"/>
              </a:rPr>
              <a:t>What I Learned About Planning Online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8D4A-12A3-B842-804D-38A10453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Neutra Text" panose="02000000000000000000" pitchFamily="2" charset="0"/>
              </a:rPr>
              <a:t>As a result of losing the in-person connection, you need to make the online event as interactive and engaging as possible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Most of your budget will be spent on online technology to bring your event to life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Utilize your sponsors to your advantage</a:t>
            </a:r>
          </a:p>
          <a:p>
            <a:r>
              <a:rPr lang="en-US" sz="3600" dirty="0">
                <a:latin typeface="Neutra Text" panose="02000000000000000000" pitchFamily="2" charset="0"/>
              </a:rPr>
              <a:t>You have the potential to reach more people in an online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74458-34DE-104F-911D-728A34A0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0177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6A6A-E2B6-A349-AA38-B2623DF5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Neutra Text" panose="02000000000000000000" pitchFamily="2" charset="0"/>
              </a:rPr>
              <a:t>Thank you, Emily for an incredibly engaging and eye-opening learning experience!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8BB97-77C9-9547-ACB1-24A0BD33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7256"/>
            <a:ext cx="10058400" cy="10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1E375-4051-BD4D-89D2-BE3BCC50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6800" y="3760888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A453C5C-7646-8D4C-BDE9-08EB761C7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4" t="1570"/>
          <a:stretch/>
        </p:blipFill>
        <p:spPr>
          <a:xfrm>
            <a:off x="8490857" y="1825624"/>
            <a:ext cx="3980544" cy="5032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581B4-C624-3142-A5EA-9E6B303B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eutra Text" panose="02000000000000000000" pitchFamily="2" charset="0"/>
              </a:rPr>
              <a:t>Introduction of Event Professional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7193-3E8E-8043-B23F-73DE60D1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361"/>
            <a:ext cx="7551057" cy="4351338"/>
          </a:xfrm>
        </p:spPr>
        <p:txBody>
          <a:bodyPr/>
          <a:lstStyle/>
          <a:p>
            <a:r>
              <a:rPr lang="en-US" b="1" dirty="0">
                <a:latin typeface="Neutra Text" panose="02000000000000000000" pitchFamily="2" charset="0"/>
              </a:rPr>
              <a:t>Grace Howes</a:t>
            </a:r>
          </a:p>
          <a:p>
            <a:r>
              <a:rPr lang="en-US" dirty="0">
                <a:latin typeface="Neutra Text" panose="02000000000000000000" pitchFamily="2" charset="0"/>
              </a:rPr>
              <a:t>Graduate of the Niagara College Graduate PR Certificate Program</a:t>
            </a:r>
          </a:p>
          <a:p>
            <a:r>
              <a:rPr lang="en-US" dirty="0">
                <a:latin typeface="Neutra Text" panose="02000000000000000000" pitchFamily="2" charset="0"/>
              </a:rPr>
              <a:t>Community and Public Relations Coordinator at YWCA Niagara</a:t>
            </a:r>
          </a:p>
          <a:p>
            <a:pPr lvl="1"/>
            <a:r>
              <a:rPr lang="en-US" dirty="0">
                <a:latin typeface="Neutra Text" panose="02000000000000000000" pitchFamily="2" charset="0"/>
              </a:rPr>
              <a:t>Has been with the YWCA for 1 year</a:t>
            </a:r>
          </a:p>
          <a:p>
            <a:r>
              <a:rPr lang="en-US" dirty="0">
                <a:latin typeface="Neutra Text" panose="02000000000000000000" pitchFamily="2" charset="0"/>
              </a:rPr>
              <a:t>Leads the committee which plans the Niagara Leadership Summit for Women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12BFE-03A1-2C48-B24B-D3DA99F2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EC5F-3277-EB46-A0AD-9F4AEF1A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Neutra Text" panose="02000000000000000000" pitchFamily="2" charset="0"/>
              </a:rPr>
              <a:t>The Niagara Leadership Summit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E065-983A-1843-9694-449ED484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Neutra Text" panose="02000000000000000000" pitchFamily="2" charset="0"/>
              </a:rPr>
              <a:t>An annual summit, o</a:t>
            </a:r>
            <a:r>
              <a:rPr lang="en-CA" dirty="0">
                <a:latin typeface="Neutra Text" panose="02000000000000000000" pitchFamily="2" charset="0"/>
              </a:rPr>
              <a:t>ne day event on a Saturday in October</a:t>
            </a:r>
          </a:p>
          <a:p>
            <a:r>
              <a:rPr lang="en-CA" dirty="0">
                <a:latin typeface="Neutra Text" panose="02000000000000000000" pitchFamily="2" charset="0"/>
              </a:rPr>
              <a:t>Held at Brock University</a:t>
            </a:r>
          </a:p>
          <a:p>
            <a:r>
              <a:rPr lang="en-CA" dirty="0">
                <a:latin typeface="Neutra Text" panose="02000000000000000000" pitchFamily="2" charset="0"/>
              </a:rPr>
              <a:t>Goal: to gather women across Niagara and empower them to take on leadership roles, gain a better understanding of what leadership means 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When a woman is in a leadership role, they make choices that benefit other women.</a:t>
            </a:r>
          </a:p>
          <a:p>
            <a:r>
              <a:rPr lang="en-CA" dirty="0">
                <a:latin typeface="Neutra Text" panose="02000000000000000000" pitchFamily="2" charset="0"/>
              </a:rPr>
              <a:t>Events included: Workshops, seminars, panels, lunch, networking opportunity for women, one-to-one chats</a:t>
            </a:r>
          </a:p>
          <a:p>
            <a:r>
              <a:rPr lang="en-CA" dirty="0">
                <a:latin typeface="Neutra Text" panose="02000000000000000000" pitchFamily="2" charset="0"/>
              </a:rPr>
              <a:t>Avg. attendance of 250-300 women, 30+ guest speakers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53AEB-4B33-6749-89C7-F69B428E1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58C1-AC30-544E-B7F3-44B6E015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Neutra Text" panose="02000000000000000000" pitchFamily="2" charset="0"/>
              </a:rPr>
              <a:t>The Virtual Niagara Leadership Summit for Women: Original Event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AD35-B8F4-8F42-A2D1-3FD85C42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eutra Text" panose="02000000000000000000" pitchFamily="2" charset="0"/>
              </a:rPr>
              <a:t>Theme: Empowerment of Women EVERYWHERE!</a:t>
            </a:r>
          </a:p>
          <a:p>
            <a:r>
              <a:rPr lang="en-US" dirty="0">
                <a:latin typeface="Neutra Text" panose="02000000000000000000" pitchFamily="2" charset="0"/>
              </a:rPr>
              <a:t>Goals: 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To reach women in Niagara region (and further) to empower women in leadership roles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To empower women to find the leader within themselves</a:t>
            </a:r>
          </a:p>
          <a:p>
            <a:r>
              <a:rPr lang="en-CA" dirty="0">
                <a:latin typeface="Neutra Text" panose="02000000000000000000" pitchFamily="2" charset="0"/>
              </a:rPr>
              <a:t>Take-away message from event: A leader is not just being a CEO. A mom is a leader of her family, a student is a leader of their group... anyone can be a leader.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3BA91-7F0D-EF4D-B046-F8BD1C1B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1658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58ED-C7E0-5944-ABA8-AA070893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1" y="2689125"/>
            <a:ext cx="4892634" cy="14199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Neutra Text" panose="02000000000000000000" pitchFamily="2" charset="0"/>
              </a:rPr>
              <a:t>Event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16D8-2E4A-1447-969E-6691487B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642" y="498764"/>
            <a:ext cx="6176158" cy="58901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Neutra Text" panose="02000000000000000000" pitchFamily="2" charset="0"/>
              </a:rPr>
              <a:t>This virtual event will utilize two platforms: TELUS Business Connect Meetings, ZOOM and a conference website by </a:t>
            </a:r>
            <a:r>
              <a:rPr lang="en-US" dirty="0" err="1">
                <a:latin typeface="Neutra Text" panose="02000000000000000000" pitchFamily="2" charset="0"/>
              </a:rPr>
              <a:t>EventMobi</a:t>
            </a:r>
            <a:r>
              <a:rPr lang="en-US" dirty="0">
                <a:latin typeface="Neutra Text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Neutra Text" panose="02000000000000000000" pitchFamily="2" charset="0"/>
            </a:endParaRPr>
          </a:p>
          <a:p>
            <a:r>
              <a:rPr lang="en-US" dirty="0">
                <a:latin typeface="Neutra Text" panose="02000000000000000000" pitchFamily="2" charset="0"/>
              </a:rPr>
              <a:t>TELUS: Allows for safe and private virtual experience, allows for large scale virtual meetings</a:t>
            </a:r>
          </a:p>
          <a:p>
            <a:r>
              <a:rPr lang="en-US" dirty="0">
                <a:latin typeface="Neutra Text" panose="02000000000000000000" pitchFamily="2" charset="0"/>
              </a:rPr>
              <a:t>ZOOM: Allows for multiple streaming opportunities, opportunity for large scale meetings</a:t>
            </a:r>
          </a:p>
          <a:p>
            <a:r>
              <a:rPr lang="en-US" dirty="0" err="1">
                <a:latin typeface="Neutra Text" panose="02000000000000000000" pitchFamily="2" charset="0"/>
              </a:rPr>
              <a:t>EventMobi</a:t>
            </a:r>
            <a:r>
              <a:rPr lang="en-US" dirty="0">
                <a:latin typeface="Neutra Text" panose="02000000000000000000" pitchFamily="2" charset="0"/>
              </a:rPr>
              <a:t>: An online planning and conference hosting website, integration with ZOOM, made for conference hosting, allows you to track event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0525-05AF-2444-A50E-F0469D33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8504" y="3396441"/>
            <a:ext cx="6862197" cy="69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DDF4B-797C-7948-8831-2B05394E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595" y="4554916"/>
            <a:ext cx="6862197" cy="69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FF2D1-CB29-7F4C-A8DF-A436F33CC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810907" y="2154031"/>
            <a:ext cx="6862197" cy="6931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95E5C7D-DFC9-FC46-9C26-119E8E3F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08" y="451159"/>
            <a:ext cx="4181132" cy="169910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49F0EC-35F2-0643-9B3F-A45E32A2D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36" y="4946483"/>
            <a:ext cx="2758076" cy="14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DD6F66E-EDEE-4D41-A428-52EC5B7C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86177" y="947198"/>
            <a:ext cx="7455701" cy="496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F7A58-0797-1F46-83AC-B76BFA32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714" y="2766218"/>
            <a:ext cx="3977407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Neutra Text" panose="02000000000000000000" pitchFamily="2" charset="0"/>
              </a:rPr>
              <a:t>Event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60D2-710B-664C-8081-275287AB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69" y="887564"/>
            <a:ext cx="6059557" cy="56025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Neutra Text" panose="02000000000000000000" pitchFamily="2" charset="0"/>
              </a:rPr>
              <a:t>Saturday Oct. 16 and Sunday Oct. 17, 2021</a:t>
            </a:r>
          </a:p>
          <a:p>
            <a:r>
              <a:rPr lang="en-US" dirty="0">
                <a:latin typeface="Neutra Text" panose="02000000000000000000" pitchFamily="2" charset="0"/>
              </a:rPr>
              <a:t>8:30 am to 5 pm both days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Will be online interaction between audience/attendees and guest speakers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Will consist of leadership and empowerment workshops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ALL workshops and speakers will be recorded for playback for attendees who did not attend that workshop or missed a day of the conference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Networking opportunities available through virtual lunch and designated networking event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B7C6F-3E65-7041-BA0A-74B7D82B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56010" y="3396441"/>
            <a:ext cx="6862197" cy="69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02A48-9480-7D41-9D41-707B8C55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86597" y="4566036"/>
            <a:ext cx="6862197" cy="69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23C68-B5F5-D14A-9619-5349E01A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51" y="2161972"/>
            <a:ext cx="6862197" cy="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E2C5-0147-AA4C-87BE-E06577F2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Neutra Text" panose="02000000000000000000" pitchFamily="2" charset="0"/>
              </a:rPr>
              <a:t>Event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E204-32FA-2F42-AD26-A6F93AE3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eutra Text" panose="02000000000000000000" pitchFamily="2" charset="0"/>
              </a:rPr>
              <a:t>Due to the nature of the event being online, there will be more interactive engagement needed.</a:t>
            </a:r>
          </a:p>
          <a:p>
            <a:pPr lvl="1"/>
            <a:r>
              <a:rPr lang="en-US" sz="2800" dirty="0">
                <a:latin typeface="Neutra Text" panose="02000000000000000000" pitchFamily="2" charset="0"/>
              </a:rPr>
              <a:t>Contest: on Day 2 of the event there will be a scavenger hunt that will engage attendees by having to google and go to different guest speakers to answer questions</a:t>
            </a:r>
          </a:p>
          <a:p>
            <a:pPr lvl="1"/>
            <a:r>
              <a:rPr lang="en-US" sz="2800" dirty="0">
                <a:latin typeface="Neutra Text" panose="02000000000000000000" pitchFamily="2" charset="0"/>
              </a:rPr>
              <a:t>Networking event: Attendees can register for 5 - 10 minute time blocks with a speaker of their choice to network, ask questions, or enter an open room to connect with other women.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700B-2AC7-D54F-B435-0BBE2515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0963-B268-C341-8A88-0DED1DEA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utra Text" panose="02000000000000000000" pitchFamily="2" charset="0"/>
              </a:rPr>
              <a:t>Event Engagement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6EBD1-F15A-C94F-86AA-5D10B674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Neutra Text" panose="02000000000000000000" pitchFamily="2" charset="0"/>
              </a:rPr>
              <a:t>Virtual lunch: while no lunch is provided because of the virtual nature of the event, it is encouraged that attendees register and enter a “lunchroom” to engage in conversation and networking opportunities with likeminded women. Grab some fresh coffee, your </a:t>
            </a:r>
            <a:r>
              <a:rPr lang="en-US" sz="3200" dirty="0" err="1">
                <a:latin typeface="Neutra Text" panose="02000000000000000000" pitchFamily="2" charset="0"/>
              </a:rPr>
              <a:t>favourite</a:t>
            </a:r>
            <a:r>
              <a:rPr lang="en-US" sz="3200" dirty="0">
                <a:latin typeface="Neutra Text" panose="02000000000000000000" pitchFamily="2" charset="0"/>
              </a:rPr>
              <a:t> snack or lunch and connect with new friends.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4BB5C-8B4C-7A4A-A208-91F30B050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6B85-A3A8-9D45-8640-1D607063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Neutra Text" panose="02000000000000000000" pitchFamily="2" charset="0"/>
              </a:rPr>
              <a:t>Order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2ACB-6BCA-FC49-821B-C8ECA4C8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b="1" u="sng" dirty="0">
                <a:latin typeface="Neutra Text" panose="02000000000000000000" pitchFamily="2" charset="0"/>
              </a:rPr>
              <a:t>Day 1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8:30 am – 10:30 am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Guest speakers in different time blocks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Between 1-2 hours per speaker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10:30 am – 12 pm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Welcome, keynote speaker speakers introduced by event leader Grace 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12 pm – 1 pm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Lunch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1 pm – 4:30 pm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Workshops on networking, being a leader in the community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Guest speakers</a:t>
            </a:r>
          </a:p>
          <a:p>
            <a:pPr lvl="0"/>
            <a:r>
              <a:rPr lang="en-CA" dirty="0">
                <a:latin typeface="Neutra Text" panose="02000000000000000000" pitchFamily="2" charset="0"/>
              </a:rPr>
              <a:t>4:30 – 5 pm</a:t>
            </a:r>
          </a:p>
          <a:p>
            <a:pPr lvl="1"/>
            <a:r>
              <a:rPr lang="en-CA" dirty="0">
                <a:latin typeface="Neutra Text" panose="02000000000000000000" pitchFamily="2" charset="0"/>
              </a:rPr>
              <a:t>Daily round up of important theme learned from day 1 portion of the conference</a:t>
            </a:r>
          </a:p>
          <a:p>
            <a:pPr marL="0" indent="0">
              <a:buNone/>
            </a:pPr>
            <a:endParaRPr lang="en-US" sz="3000" b="1" u="sng" dirty="0">
              <a:latin typeface="Neutra Tex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280A1-018C-8543-A093-BFA87A7A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0299"/>
            <a:ext cx="10058400" cy="10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54376-0932-504F-B7DD-A1873A27538A}"/>
              </a:ext>
            </a:extLst>
          </p:cNvPr>
          <p:cNvSpPr txBox="1"/>
          <p:nvPr/>
        </p:nvSpPr>
        <p:spPr>
          <a:xfrm>
            <a:off x="6096000" y="1747148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latin typeface="Neutra Text" panose="02000000000000000000" pitchFamily="2" charset="0"/>
              </a:rPr>
              <a:t>Day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8:30 am – 10:30 am (same as Day 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10:30 am – 12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Contest –– scavenger hunt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12 pm –– 1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Virtual lunch, grab coffee and join a breakout room and dine with inspirational women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1 pm –– 3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Networking event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3 pm –– 5 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Day 2 wrap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Conference (inspirational video of women taking charge in their community)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Neutra Text" panose="02000000000000000000" pitchFamily="2" charset="0"/>
              </a:rPr>
              <a:t>Final remarks</a:t>
            </a:r>
          </a:p>
          <a:p>
            <a:endParaRPr lang="en-US" sz="3000" dirty="0">
              <a:latin typeface="Neutra Text" panose="02000000000000000000" pitchFamily="2" charset="0"/>
            </a:endParaRPr>
          </a:p>
          <a:p>
            <a:endParaRPr lang="en-US" sz="3000" dirty="0">
              <a:latin typeface="Neutra Tex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E38A97-8D4F-3340-9393-410AEE07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200" y="6153840"/>
            <a:ext cx="100584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932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Neutra Text</vt:lpstr>
      <vt:lpstr>Office Theme</vt:lpstr>
      <vt:lpstr>PowerPoint Presentation</vt:lpstr>
      <vt:lpstr>Introduction of Event Professional</vt:lpstr>
      <vt:lpstr>The Niagara Leadership Summit for Women</vt:lpstr>
      <vt:lpstr>The Virtual Niagara Leadership Summit for Women: Original Event Walkthrough</vt:lpstr>
      <vt:lpstr>Event Platforms</vt:lpstr>
      <vt:lpstr>Event Format</vt:lpstr>
      <vt:lpstr>Event Engagement</vt:lpstr>
      <vt:lpstr>Event Engagement Continued</vt:lpstr>
      <vt:lpstr>Order of Events</vt:lpstr>
      <vt:lpstr>Measuring the Event’s Success</vt:lpstr>
      <vt:lpstr>What I Learned About Event Planning</vt:lpstr>
      <vt:lpstr>What I Learned About Planning Online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Yalowsky</dc:creator>
  <cp:lastModifiedBy>Emily Yalowsky</cp:lastModifiedBy>
  <cp:revision>15</cp:revision>
  <dcterms:created xsi:type="dcterms:W3CDTF">2021-04-13T04:56:28Z</dcterms:created>
  <dcterms:modified xsi:type="dcterms:W3CDTF">2021-04-13T06:22:36Z</dcterms:modified>
</cp:coreProperties>
</file>